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94" r:id="rId2"/>
    <p:sldId id="695" r:id="rId3"/>
    <p:sldId id="69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456" y="2537943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270. MITAM KISAM TAWNTUNG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Thy Work, O God, Needy Man’s Hands</a:t>
            </a:r>
          </a:p>
          <a:p>
            <a:r>
              <a:rPr lang="en-US" sz="1500" dirty="0"/>
              <a:t>Luka 21:2</a:t>
            </a:r>
          </a:p>
          <a:p>
            <a:r>
              <a:rPr lang="en-US" sz="1500" dirty="0"/>
              <a:t>Calvin Weiss </a:t>
            </a:r>
            <a:r>
              <a:rPr lang="en-US" sz="1500" dirty="0" err="1"/>
              <a:t>Laufer</a:t>
            </a:r>
            <a:r>
              <a:rPr lang="en-US" sz="1500" dirty="0"/>
              <a:t>, 1874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53380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00236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07612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87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270. MITAM KISAM TAWNTUNG </vt:lpstr>
      <vt:lpstr>1</vt:lpstr>
      <vt:lpstr>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2018-12-14T14:49:32Z</dcterms:modified>
</cp:coreProperties>
</file>